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1E662-58DB-4BF0-85C4-0A36BB461DC3}" type="datetimeFigureOut">
              <a:rPr lang="en-US" smtClean="0"/>
              <a:pPr/>
              <a:t>11/4/2022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95FC1-AB98-4E26-96DA-771BEA3402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1E662-58DB-4BF0-85C4-0A36BB461DC3}" type="datetimeFigureOut">
              <a:rPr lang="en-US" smtClean="0"/>
              <a:pPr/>
              <a:t>11/4/2022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95FC1-AB98-4E26-96DA-771BEA3402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1E662-58DB-4BF0-85C4-0A36BB461DC3}" type="datetimeFigureOut">
              <a:rPr lang="en-US" smtClean="0"/>
              <a:pPr/>
              <a:t>11/4/2022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95FC1-AB98-4E26-96DA-771BEA3402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1E662-58DB-4BF0-85C4-0A36BB461DC3}" type="datetimeFigureOut">
              <a:rPr lang="en-US" smtClean="0"/>
              <a:pPr/>
              <a:t>11/4/2022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95FC1-AB98-4E26-96DA-771BEA3402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1E662-58DB-4BF0-85C4-0A36BB461DC3}" type="datetimeFigureOut">
              <a:rPr lang="en-US" smtClean="0"/>
              <a:pPr/>
              <a:t>11/4/2022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95FC1-AB98-4E26-96DA-771BEA3402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1E662-58DB-4BF0-85C4-0A36BB461DC3}" type="datetimeFigureOut">
              <a:rPr lang="en-US" smtClean="0"/>
              <a:pPr/>
              <a:t>11/4/2022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95FC1-AB98-4E26-96DA-771BEA3402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1E662-58DB-4BF0-85C4-0A36BB461DC3}" type="datetimeFigureOut">
              <a:rPr lang="en-US" smtClean="0"/>
              <a:pPr/>
              <a:t>11/4/2022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95FC1-AB98-4E26-96DA-771BEA3402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1E662-58DB-4BF0-85C4-0A36BB461DC3}" type="datetimeFigureOut">
              <a:rPr lang="en-US" smtClean="0"/>
              <a:pPr/>
              <a:t>11/4/2022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95FC1-AB98-4E26-96DA-771BEA3402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1E662-58DB-4BF0-85C4-0A36BB461DC3}" type="datetimeFigureOut">
              <a:rPr lang="en-US" smtClean="0"/>
              <a:pPr/>
              <a:t>11/4/2022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95FC1-AB98-4E26-96DA-771BEA3402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1E662-58DB-4BF0-85C4-0A36BB461DC3}" type="datetimeFigureOut">
              <a:rPr lang="en-US" smtClean="0"/>
              <a:pPr/>
              <a:t>11/4/2022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95FC1-AB98-4E26-96DA-771BEA3402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1E662-58DB-4BF0-85C4-0A36BB461DC3}" type="datetimeFigureOut">
              <a:rPr lang="en-US" smtClean="0"/>
              <a:pPr/>
              <a:t>11/4/2022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95FC1-AB98-4E26-96DA-771BEA3402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1E662-58DB-4BF0-85C4-0A36BB461DC3}" type="datetimeFigureOut">
              <a:rPr lang="en-US" smtClean="0"/>
              <a:pPr/>
              <a:t>11/4/2022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95FC1-AB98-4E26-96DA-771BEA34026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929198"/>
            <a:ext cx="9144000" cy="71438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GB" sz="36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dobe Garamond Pro Bold" pitchFamily="18" charset="0"/>
              </a:rPr>
              <a:t>DAY-5</a:t>
            </a:r>
            <a:endParaRPr lang="en-GB" sz="3600" b="1" dirty="0">
              <a:latin typeface="Adobe Garamond Pro Bold" pitchFamily="18" charset="0"/>
            </a:endParaRPr>
          </a:p>
        </p:txBody>
      </p:sp>
      <p:pic>
        <p:nvPicPr>
          <p:cNvPr id="4" name="Picture 3" descr="tempsni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57200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5</cp:revision>
  <dcterms:created xsi:type="dcterms:W3CDTF">2022-10-28T04:17:57Z</dcterms:created>
  <dcterms:modified xsi:type="dcterms:W3CDTF">2022-11-04T10:20:35Z</dcterms:modified>
</cp:coreProperties>
</file>